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76"/>
    <p:restoredTop sz="96197"/>
  </p:normalViewPr>
  <p:slideViewPr>
    <p:cSldViewPr snapToGrid="0">
      <p:cViewPr varScale="1">
        <p:scale>
          <a:sx n="95" d="100"/>
          <a:sy n="95" d="100"/>
        </p:scale>
        <p:origin x="18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5F1BE-1D6A-ED5E-239F-99B91DF749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7A43E-B7EB-9D71-E71F-7E79E143D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FC86E-5496-39B7-C96F-D68A0CD58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67F93-9153-7096-316A-A7D21BFC4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D0209-A2F7-67CE-1FA1-EE6D60FC1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40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FE662-82FA-9E02-F864-1BAEEC1F1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B4C56E-8A63-DC00-34D4-1A5834C58D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A0821-CB06-BF78-EDFF-C221FC684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57209-0B14-9CEF-3615-57501A444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E11D7-624B-44FF-8472-487CF29B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89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0747E4-3267-E085-CA01-05972002F0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678845-E1D9-01BA-ED66-B39A99550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28F0A-C32C-7476-3DEC-38AFCF7D1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8D49E-70DA-20E7-6042-F74A07D4D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F68E9-BFA8-94BB-4C31-A8D45DC32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32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D6F46-65E9-EE70-0EF8-260B26B2E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20FDE-5CA8-066B-B427-BCDF7AB3D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5E002-6F95-2D2E-6F59-DDAD3E1C2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AB36E-D597-2C90-461F-C86FF2F04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FBEB8-BDE4-D9D1-F049-A6A6F8B98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70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4FD90-BAEB-4F18-39EF-F11AE0508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D4D15A-2A3F-AB19-A723-6D3BB5274A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F2621-CF05-CF12-3961-7AB1D575B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7FC89-6800-391C-FABA-4EC47BA8E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E9E37-975F-A1DE-2443-FE2A8C930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17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910BE-B82F-7E15-E621-EEA461A68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CC3C0-DA9A-2DE2-11BA-ED8441CDD8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C0E33B-6243-59B0-2D4F-84ECAFD09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85B4A5-F314-0C28-16A1-3D5CF8E3E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455B81-EF82-754A-A69C-94391306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105ABF-C413-1723-77CC-E0D4A4E07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06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FAA9-45F9-9F86-D340-81720B4E2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3FCDD-EC9D-5BEE-EDBC-C063C52648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F3D69-9D0A-F3FF-3217-9EAE26232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A28FF-D623-AD89-BDC6-C33869321A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5810D1-EA08-59E0-6D2F-3F73C38445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8D9590-0D4E-FC4F-9B6D-5BAFB1944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4AE76B-9F0F-B02A-8CC6-0D09020B2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A29C2C-DEA2-478F-155E-0F3191BD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98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76212-01A7-6604-D12D-62EA479DD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4067A-FC57-8CEB-6614-665181436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1F85E5-47D7-C24F-4124-5B92C592C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8569FA-E3C1-24AB-EFD8-355F6256A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61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837D-81B9-2C75-1AD0-50238CFC8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922E01-A38D-3D04-9961-63375B92F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4B0E6-B569-BB40-4FCE-A41E403DB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500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0A0B3-5DAE-54CC-B4B4-65BB99859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7E2B7-CA98-1FF4-D6FF-467B643A7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D92BD4-8C81-A208-CA8F-9A589891C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7B7E85-FA90-C195-C07B-B33A66222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229B47-B4E8-5D91-02FD-EA96C3E4E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9B0FDB-E346-0216-343C-8444DC32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81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04E46-9535-8E42-F081-DFBF58963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A7F013-DE06-224D-8732-5CB872F1F6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A9F64-1B08-2127-3C8A-F9B62A74D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2B3EB6-0B33-25C7-3FAC-9760DE2B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8EE918-DCE5-48C1-EFC3-4C6B7B075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83A14-BC60-0D4D-5591-53479EEDD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53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4370C-0AAA-38B4-4933-922224E23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1942A1-89CA-FA75-009B-ADAC10B9A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739FE-291D-9BD5-177C-99DA6D71E3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F4491-A58E-7F43-A1FC-35E331C6CDA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0DDD9-28BF-8692-D975-D819DB30C0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1E0E9-8721-62AF-AE0B-BD4F203AC9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835D6-2210-C54A-8895-7B2D6888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554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967F092-6C09-AD58-09BA-DC602736B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60249"/>
            <a:ext cx="9144000" cy="827881"/>
          </a:xfrm>
        </p:spPr>
        <p:txBody>
          <a:bodyPr/>
          <a:lstStyle/>
          <a:p>
            <a:r>
              <a:rPr lang="en-GB" altLang="en-US" sz="2400" dirty="0">
                <a:solidFill>
                  <a:srgbClr val="000000"/>
                </a:solidFill>
                <a:latin typeface="Times New Roman" pitchFamily="18" charset="0"/>
              </a:rPr>
              <a:t>on the “my eBay” screen.</a:t>
            </a:r>
            <a:endParaRPr lang="en-US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8A4A6F8-1D82-90D9-32A4-AAF9EC309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60400"/>
            <a:ext cx="7772400" cy="477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732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EB11A-9013-BDD4-7207-03C433FE9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17" y="5291847"/>
            <a:ext cx="10497766" cy="912475"/>
          </a:xfrm>
        </p:spPr>
        <p:txBody>
          <a:bodyPr>
            <a:normAutofit/>
          </a:bodyPr>
          <a:lstStyle/>
          <a:p>
            <a:pPr algn="ctr"/>
            <a:r>
              <a:rPr lang="en-GB" altLang="en-US" sz="2400" dirty="0">
                <a:solidFill>
                  <a:srgbClr val="000000"/>
                </a:solidFill>
                <a:latin typeface="Times New Roman" pitchFamily="18" charset="0"/>
              </a:rPr>
              <a:t>Hit the search button, resulting screen</a:t>
            </a:r>
            <a:endParaRPr lang="en-US" sz="24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6EDFB1-DD9F-3204-1441-672BF41BA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70329"/>
            <a:ext cx="7772400" cy="477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50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990CE-BBB5-75ED-CFA5-A2F049971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7603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GB" altLang="en-US" sz="2400" dirty="0">
                <a:latin typeface="Times New Roman" panose="02020603050405020304" pitchFamily="18" charset="0"/>
                <a:cs typeface="Arial" panose="020B0604020202020204" pitchFamily="34" charset="0"/>
              </a:rPr>
              <a:t>After I chose the parameter values and click on the </a:t>
            </a:r>
            <a:r>
              <a:rPr lang="en-GB" altLang="en-US" sz="2400" i="1" dirty="0">
                <a:latin typeface="Times New Roman" panose="02020603050405020304" pitchFamily="18" charset="0"/>
                <a:cs typeface="Arial" panose="020B0604020202020204" pitchFamily="34" charset="0"/>
              </a:rPr>
              <a:t>Save</a:t>
            </a:r>
            <a:r>
              <a:rPr lang="en-GB" altLang="en-US" sz="2400" dirty="0">
                <a:latin typeface="Times New Roman" panose="02020603050405020304" pitchFamily="18" charset="0"/>
                <a:cs typeface="Arial" panose="020B0604020202020204" pitchFamily="34" charset="0"/>
              </a:rPr>
              <a:t> button on the dialog box.</a:t>
            </a:r>
            <a:br>
              <a:rPr lang="en-GB" altLang="en-US" sz="2400" dirty="0">
                <a:latin typeface="Times New Roman" panose="02020603050405020304" pitchFamily="18" charset="0"/>
                <a:cs typeface="Arial" panose="020B0604020202020204" pitchFamily="34" charset="0"/>
              </a:rPr>
            </a:br>
            <a:endParaRPr lang="en-US" sz="24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B700A88-23C5-C193-29DD-EE06EC2E1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31800"/>
            <a:ext cx="7772400" cy="471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5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0412A-AD29-ADCF-117A-409A806D3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34401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GB" altLang="en-US" sz="2400" dirty="0">
                <a:latin typeface="Times New Roman" panose="02020603050405020304" pitchFamily="18" charset="0"/>
                <a:cs typeface="Arial" panose="020B0604020202020204" pitchFamily="34" charset="0"/>
              </a:rPr>
              <a:t>create an advanced search, for something other than first saved search; be sure to use at least three or four of the possible advanced search parameters.</a:t>
            </a:r>
            <a:endParaRPr lang="en-US" sz="24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5AEC2E4-4DE2-41B6-BB1E-6054BAC9A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98036"/>
            <a:ext cx="7772400" cy="479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448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24E95-062D-6AAB-DABE-F92D37687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2856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altLang="en-US" sz="2400" dirty="0">
                <a:latin typeface="Times New Roman" panose="02020603050405020304" pitchFamily="18" charset="0"/>
              </a:rPr>
              <a:t>email matches for the two searches that saved</a:t>
            </a:r>
            <a:endParaRPr lang="en-US" sz="2400" dirty="0"/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1EED2EC-ECAA-F29C-4E6F-8B00BB194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052" y="387457"/>
            <a:ext cx="6443895" cy="442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893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B18A6-7AA4-4779-F4CA-DB9B265FA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6747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altLang="en-US" sz="2400" dirty="0">
                <a:latin typeface="Times New Roman" panose="02020603050405020304" pitchFamily="18" charset="0"/>
              </a:rPr>
              <a:t>email matches for the two searches that saved</a:t>
            </a:r>
            <a:endParaRPr lang="en-US" sz="2400" dirty="0"/>
          </a:p>
        </p:txBody>
      </p:sp>
      <p:pic>
        <p:nvPicPr>
          <p:cNvPr id="4" name="Picture 3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55DA0F3B-DF9E-490A-183C-3E0862E2A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279" y="387458"/>
            <a:ext cx="6689442" cy="461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591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78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PowerPoint Presentation</vt:lpstr>
      <vt:lpstr>Hit the search button, resulting screen</vt:lpstr>
      <vt:lpstr>After I chose the parameter values and click on the Save button on the dialog box. </vt:lpstr>
      <vt:lpstr>create an advanced search, for something other than first saved search; be sure to use at least three or four of the possible advanced search parameters.</vt:lpstr>
      <vt:lpstr>email matches for the two searches that saved</vt:lpstr>
      <vt:lpstr>email matches for the two searches that saved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Guizhi Xu</dc:creator>
  <cp:lastModifiedBy>Guizhi Xu</cp:lastModifiedBy>
  <cp:revision>3</cp:revision>
  <dcterms:created xsi:type="dcterms:W3CDTF">2023-02-17T19:20:09Z</dcterms:created>
  <dcterms:modified xsi:type="dcterms:W3CDTF">2023-02-24T01:19:42Z</dcterms:modified>
</cp:coreProperties>
</file>

<file path=docProps/thumbnail.jpeg>
</file>